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80" r:id="rId5"/>
    <p:sldId id="273" r:id="rId6"/>
    <p:sldId id="286" r:id="rId7"/>
    <p:sldId id="291" r:id="rId8"/>
    <p:sldId id="282" r:id="rId9"/>
    <p:sldId id="290" r:id="rId10"/>
    <p:sldId id="293" r:id="rId11"/>
    <p:sldId id="288" r:id="rId12"/>
    <p:sldId id="289" r:id="rId13"/>
    <p:sldId id="292" r:id="rId14"/>
    <p:sldId id="263" r:id="rId15"/>
    <p:sldId id="258" r:id="rId16"/>
    <p:sldId id="285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3">
            <a:hlinkClick r:id="" action="ppaction://media"/>
            <a:extLst>
              <a:ext uri="{FF2B5EF4-FFF2-40B4-BE49-F238E27FC236}">
                <a16:creationId xmlns:a16="http://schemas.microsoft.com/office/drawing/2014/main" id="{C615EB59-1E68-4C66-B214-0E3559D3D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0FFE28D-54F2-46D4-9232-688842D0D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53" y="625683"/>
            <a:ext cx="4991672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9B7C73-0F06-40BE-AA41-9B26AAFC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23" y="625683"/>
            <a:ext cx="6181733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7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1">
            <a:hlinkClick r:id="" action="ppaction://media"/>
            <a:extLst>
              <a:ext uri="{FF2B5EF4-FFF2-40B4-BE49-F238E27FC236}">
                <a16:creationId xmlns:a16="http://schemas.microsoft.com/office/drawing/2014/main" id="{2A8F2744-67D2-4DAA-851E-CD4450F1C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330854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Gantt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662" y="6360537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82BAF-680B-4F1C-AB5F-6C72BD64B14F}"/>
              </a:ext>
            </a:extLst>
          </p:cNvPr>
          <p:cNvSpPr/>
          <p:nvPr/>
        </p:nvSpPr>
        <p:spPr>
          <a:xfrm>
            <a:off x="9416966" y="2317215"/>
            <a:ext cx="164447" cy="299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A5DAD-8429-4D47-8D72-A2EC39D9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09" y="1363086"/>
            <a:ext cx="9815761" cy="400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B38D-8276-4DF3-ACC0-9787D277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Labor Hours and Material costs</a:t>
            </a:r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C05F0D-AEEA-4767-A4B3-95653CB7E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418736"/>
            <a:ext cx="5596128" cy="3538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3EF7E-F10F-48FE-9FD2-EB5644172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257028"/>
            <a:ext cx="5596128" cy="1861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The Project Description &amp; Objectives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4147" y="6356350"/>
            <a:ext cx="45720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362" y="6356350"/>
            <a:ext cx="1002437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sla rival XPeng P7 gets significant self-driving software updates">
            <a:extLst>
              <a:ext uri="{FF2B5EF4-FFF2-40B4-BE49-F238E27FC236}">
                <a16:creationId xmlns:a16="http://schemas.microsoft.com/office/drawing/2014/main" id="{9AA4B0ED-06C2-473D-919B-90EF0B80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2" b="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Military use : The rover’s capability could be enhanced to rival that of a military tank by improving the armor and the weapon placed on top of it</a:t>
            </a:r>
          </a:p>
          <a:p>
            <a:r>
              <a:rPr lang="en-US" sz="1800"/>
              <a:t>Self driving : The rover’s IR sensor could be replaced with other sensors that could track the path a self driving car would have to go on. The phototransistors could also be replaced with something that would detect other stuff that is close to the vehicle</a:t>
            </a:r>
          </a:p>
          <a:p>
            <a:endParaRPr lang="en-US" sz="1800"/>
          </a:p>
          <a:p>
            <a:endParaRPr lang="en-US" sz="1800"/>
          </a:p>
          <a:p>
            <a:pPr lvl="7"/>
            <a:endParaRPr lang="en-US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4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5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 </a:t>
            </a:r>
          </a:p>
        </p:txBody>
      </p:sp>
      <p:sp>
        <p:nvSpPr>
          <p:cNvPr id="68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C0BF9186-0A5F-46DC-8779-C5D19B70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t="10957" r="13834" b="16462"/>
          <a:stretch/>
        </p:blipFill>
        <p:spPr>
          <a:xfrm>
            <a:off x="5172075" y="1057626"/>
            <a:ext cx="6943156" cy="4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8E690-A4DB-4B51-AA56-981F6D75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766" y="439032"/>
            <a:ext cx="8452205" cy="597993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1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6" name="Rectangle 1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Rectangle 147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8" name="Rectangle 14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Hardware	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6V Actuator</a:t>
            </a:r>
          </a:p>
        </p:txBody>
      </p:sp>
      <p:sp>
        <p:nvSpPr>
          <p:cNvPr id="3089" name="Rectangle 15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C33068-22BC-44E4-A497-346C4E9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419" y="2091095"/>
            <a:ext cx="4752813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63DB9C5-5373-48C2-B8DD-4AAE8D8C5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0" r="16179"/>
          <a:stretch/>
        </p:blipFill>
        <p:spPr bwMode="auto">
          <a:xfrm>
            <a:off x="6816117" y="2086081"/>
            <a:ext cx="4222117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1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6" name="Rectangle 1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Rectangle 147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8" name="Rectangle 14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Hardware	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Servo Testing</a:t>
            </a:r>
          </a:p>
        </p:txBody>
      </p:sp>
      <p:sp>
        <p:nvSpPr>
          <p:cNvPr id="3089" name="Rectangle 15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G_1978">
            <a:hlinkClick r:id="" action="ppaction://media"/>
            <a:extLst>
              <a:ext uri="{FF2B5EF4-FFF2-40B4-BE49-F238E27FC236}">
                <a16:creationId xmlns:a16="http://schemas.microsoft.com/office/drawing/2014/main" id="{F295ABB4-7F15-45F2-84F9-525BB609D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378" y="2108108"/>
            <a:ext cx="6864140" cy="38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4" name="Rectangle 13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2055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6385" y="6356350"/>
            <a:ext cx="2594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824392-6957-46CB-9CA4-C2AA510D6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" b="-2"/>
          <a:stretch/>
        </p:blipFill>
        <p:spPr bwMode="auto">
          <a:xfrm>
            <a:off x="4868487" y="10"/>
            <a:ext cx="73235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Controller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9C2DAE-CFF3-4DCA-9EC3-EFDA1FC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27" y="625683"/>
            <a:ext cx="5697524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258</Words>
  <Application>Microsoft Office PowerPoint</Application>
  <PresentationFormat>Widescreen</PresentationFormat>
  <Paragraphs>75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 </vt:lpstr>
      <vt:lpstr>Hardware</vt:lpstr>
      <vt:lpstr>Hardware </vt:lpstr>
      <vt:lpstr>Hardware </vt:lpstr>
      <vt:lpstr>Software</vt:lpstr>
      <vt:lpstr>Software</vt:lpstr>
      <vt:lpstr>Software</vt:lpstr>
      <vt:lpstr>Software</vt:lpstr>
      <vt:lpstr>Software</vt:lpstr>
      <vt:lpstr>Software</vt:lpstr>
      <vt:lpstr>Gantt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18</cp:revision>
  <dcterms:created xsi:type="dcterms:W3CDTF">2022-02-02T17:20:00Z</dcterms:created>
  <dcterms:modified xsi:type="dcterms:W3CDTF">2022-03-02T18:21:17Z</dcterms:modified>
</cp:coreProperties>
</file>